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88" r:id="rId5"/>
    <p:sldId id="309" r:id="rId6"/>
    <p:sldId id="294" r:id="rId7"/>
    <p:sldId id="310" r:id="rId8"/>
    <p:sldId id="305" r:id="rId9"/>
    <p:sldId id="306" r:id="rId10"/>
    <p:sldId id="307" r:id="rId11"/>
    <p:sldId id="308" r:id="rId12"/>
    <p:sldId id="311" r:id="rId13"/>
    <p:sldId id="312" r:id="rId14"/>
    <p:sldId id="313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C594C-4845-430F-8E14-87CC9113DFED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0DA1-FE1F-4603-B116-CC7B02A3C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0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50DA1-FE1F-4603-B116-CC7B02A3C4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1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3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5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4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8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86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1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1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9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0778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Weekly Report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01928" y="3373960"/>
            <a:ext cx="649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     </a:t>
            </a:r>
            <a:r>
              <a:rPr lang="en-US" altLang="zh-CN" sz="2000" b="1" dirty="0"/>
              <a:t>2021.4.27-5.3</a:t>
            </a:r>
          </a:p>
        </p:txBody>
      </p:sp>
    </p:spTree>
    <p:extLst>
      <p:ext uri="{BB962C8B-B14F-4D97-AF65-F5344CB8AC3E}">
        <p14:creationId xmlns:p14="http://schemas.microsoft.com/office/powerpoint/2010/main" val="333968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But when background becomes complex, there would be many false positives.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45E60-D026-428C-92FC-67EF9F02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59" y="1821816"/>
            <a:ext cx="8213901" cy="50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9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 also tried adding more shots to the model when testing.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EF517-4FFE-4682-BE25-9586B703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99" y="1532149"/>
            <a:ext cx="8686341" cy="5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 also tried adding more shots to the model when testing.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FDECD-E5AE-4D14-BCFF-AD4A6CAC0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59" y="1382644"/>
            <a:ext cx="8930181" cy="54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5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 plan to check the method in detail for next week, and tried to adjust it for our task.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ED12B-D0DD-4E06-AE32-F85F5154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92" y="2280418"/>
            <a:ext cx="5789187" cy="4027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6E67A5-4E0D-4E02-8122-2D2EE3D2E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2" y="1973594"/>
            <a:ext cx="5613390" cy="42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11717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Framework. Last week I spent much time on thinking about framework, does it refer to the problem formulation, like take it as a one-shot object detection task, or a specific method?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https://gimg2.baidu.com/image_search/src=http%3A%2F%2Fimg.51miz.com%2FElement%2F00%2F23%2F74%2F49%2F6239f0b4_E237449_95bd981f.png%21%2Fquality%2F90%2Funsharp%2Ftrue%2Fcompress%2Ftrue%2Fformat%2Fpng&amp;refer=http%3A%2F%2Fimg.51miz.com&amp;app=2002&amp;size=f9999,10000&amp;q=a80&amp;n=0&amp;g=0n&amp;fmt=jpeg?sec=1622655994&amp;t=12ad94ed35402d89aff0f85653a72fbb">
            <a:extLst>
              <a:ext uri="{FF2B5EF4-FFF2-40B4-BE49-F238E27FC236}">
                <a16:creationId xmlns:a16="http://schemas.microsoft.com/office/drawing/2014/main" id="{75FDF09E-61E2-4F7E-85D4-6319BA4A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5" y="2512694"/>
            <a:ext cx="3583305" cy="35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6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99073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Report End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977E3F-7E36-46FE-A3EA-A6954334D4C5}"/>
              </a:ext>
            </a:extLst>
          </p:cNvPr>
          <p:cNvSpPr txBox="1"/>
          <p:nvPr/>
        </p:nvSpPr>
        <p:spPr>
          <a:xfrm>
            <a:off x="3617260" y="3373960"/>
            <a:ext cx="52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   </a:t>
            </a:r>
            <a:r>
              <a:rPr lang="en-US" altLang="zh-CN" sz="2000" b="1" dirty="0"/>
              <a:t>5.3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919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0606" y="465846"/>
            <a:ext cx="4683433" cy="98128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Report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6101" y="1950219"/>
            <a:ext cx="5694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0003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Abstract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8" y="830997"/>
            <a:ext cx="11565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Last week I mainly spent time on thinking about related fields, and trying the few-shot counting paper of Prof. Minh.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BD402-BBD9-417E-8E09-225C5A4E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06" y="2338129"/>
            <a:ext cx="6544588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4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11717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problem studied in the few shot counting paper is very similar with our one-shot task, except it only cares about the density, not the precise bounding box, and the exemplar objects could be more than one.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75D96-35DD-48D2-BC1C-6E399E89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6" y="2855154"/>
            <a:ext cx="8873179" cy="35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616CF8-D56F-43B3-85A5-ACBF7308C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61" y="953189"/>
            <a:ext cx="9053360" cy="58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When the background is clean, e.g., the sky, the result seems good.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440B3E-63C8-4F77-BE28-3FB5E259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50" y="1531978"/>
            <a:ext cx="8469429" cy="51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When the background is clean, e.g., the sky, the result seems good.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3640AB-26C9-4D93-A05C-620A3B4E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79" y="1541493"/>
            <a:ext cx="8671101" cy="53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1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But when background becomes complex, there would be many false positives.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C2807-EB3A-4F2A-B00C-F18789A9D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9" y="1661994"/>
            <a:ext cx="8427261" cy="51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But when background becomes complex, there would be many false positives.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BE0FDD-632D-4CF3-A894-19F37CE0A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19" y="1961977"/>
            <a:ext cx="7985301" cy="48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0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250</Words>
  <Application>Microsoft Office PowerPoint</Application>
  <PresentationFormat>宽屏</PresentationFormat>
  <Paragraphs>34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Office 主题​​</vt:lpstr>
      <vt:lpstr>Weekly Report</vt:lpstr>
      <vt:lpstr>Weekly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Report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views</dc:title>
  <dc:creator>dell</dc:creator>
  <cp:lastModifiedBy>程 文胜</cp:lastModifiedBy>
  <cp:revision>638</cp:revision>
  <dcterms:created xsi:type="dcterms:W3CDTF">2018-10-28T16:15:04Z</dcterms:created>
  <dcterms:modified xsi:type="dcterms:W3CDTF">2021-05-03T17:46:56Z</dcterms:modified>
</cp:coreProperties>
</file>